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281" r:id="rId4"/>
    <p:sldId id="259" r:id="rId5"/>
    <p:sldId id="260" r:id="rId6"/>
    <p:sldId id="257" r:id="rId7"/>
    <p:sldId id="261" r:id="rId8"/>
    <p:sldId id="266" r:id="rId9"/>
    <p:sldId id="262" r:id="rId10"/>
    <p:sldId id="279" r:id="rId11"/>
    <p:sldId id="265" r:id="rId12"/>
    <p:sldId id="278" r:id="rId13"/>
    <p:sldId id="264" r:id="rId14"/>
    <p:sldId id="268" r:id="rId15"/>
    <p:sldId id="270" r:id="rId16"/>
    <p:sldId id="269" r:id="rId17"/>
    <p:sldId id="271" r:id="rId18"/>
    <p:sldId id="272" r:id="rId19"/>
    <p:sldId id="282" r:id="rId20"/>
    <p:sldId id="280" r:id="rId21"/>
    <p:sldId id="276" r:id="rId22"/>
    <p:sldId id="277" r:id="rId23"/>
    <p:sldId id="274" r:id="rId24"/>
    <p:sldId id="275" r:id="rId25"/>
  </p:sldIdLst>
  <p:sldSz cx="9144000" cy="6858000" type="screen4x3"/>
  <p:notesSz cx="7077075" cy="9393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13" autoAdjust="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1A75B2E6-9632-407B-91E6-1800D36A964D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8756CAE8-F047-448C-B227-1F7602CC3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72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3C62320F-9FE4-424A-8697-D1ACD5BD0201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704850"/>
            <a:ext cx="4695825" cy="3522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0" tIns="47055" rIns="94110" bIns="4705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61788"/>
            <a:ext cx="5661660" cy="4226957"/>
          </a:xfrm>
          <a:prstGeom prst="rect">
            <a:avLst/>
          </a:prstGeom>
        </p:spPr>
        <p:txBody>
          <a:bodyPr vert="horz" lIns="94110" tIns="47055" rIns="94110" bIns="4705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CCEF1C8A-4DE9-45BD-B50B-479FF978A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24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Updated 7/21/16</a:t>
            </a:r>
            <a:r>
              <a:rPr lang="en-US" baseline="0" smtClean="0"/>
              <a:t> </a:t>
            </a:r>
            <a:r>
              <a:rPr lang="en-US" baseline="0" dirty="0" smtClean="0"/>
              <a:t>** need to address flash cards and fix the </a:t>
            </a:r>
            <a:r>
              <a:rPr lang="en-US" baseline="0" smtClean="0"/>
              <a:t>fire drill page</a:t>
            </a:r>
            <a:endParaRPr lang="en-US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F1C8A-4DE9-45BD-B50B-479FF978A9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608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 USUALLY DO BY CLASS</a:t>
            </a:r>
            <a:r>
              <a:rPr lang="en-US" baseline="0" dirty="0" smtClean="0"/>
              <a:t> but thought it would help with unity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F1C8A-4DE9-45BD-B50B-479FF978A99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54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F1C8A-4DE9-45BD-B50B-479FF978A9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62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F1C8A-4DE9-45BD-B50B-479FF978A9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87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THIS RIGHT?? Not sure how many notebooks for 7</a:t>
            </a:r>
            <a:r>
              <a:rPr lang="en-US" baseline="30000" dirty="0" smtClean="0"/>
              <a:t>th</a:t>
            </a:r>
            <a:r>
              <a:rPr lang="en-US" dirty="0" smtClean="0"/>
              <a:t> . . . . 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F1C8A-4DE9-45BD-B50B-479FF978A9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45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F1C8A-4DE9-45BD-B50B-479FF978A99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7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Put</a:t>
            </a:r>
            <a:r>
              <a:rPr lang="en-US" baseline="0" dirty="0" smtClean="0"/>
              <a:t> post it notes on board and continue to guess during </a:t>
            </a:r>
            <a:r>
              <a:rPr lang="en-US" baseline="0" smtClean="0"/>
              <a:t>snack this week!!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F1C8A-4DE9-45BD-B50B-479FF978A99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3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F1C8A-4DE9-45BD-B50B-479FF978A99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47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F1C8A-4DE9-45BD-B50B-479FF978A99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19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</a:t>
            </a:r>
            <a:r>
              <a:rPr lang="en-US" baseline="0" dirty="0" smtClean="0"/>
              <a:t> ALSO DO BY CLASS but thought it would be useful for unity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F1C8A-4DE9-45BD-B50B-479FF978A99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82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6561-97F3-442C-8560-CDAF82578E58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DFC-F85B-46CA-81FC-05573D0904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6561-97F3-442C-8560-CDAF82578E58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DFC-F85B-46CA-81FC-05573D090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6561-97F3-442C-8560-CDAF82578E58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DFC-F85B-46CA-81FC-05573D090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6561-97F3-442C-8560-CDAF82578E58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DFC-F85B-46CA-81FC-05573D090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6561-97F3-442C-8560-CDAF82578E58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DFC-F85B-46CA-81FC-05573D0904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6561-97F3-442C-8560-CDAF82578E58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DFC-F85B-46CA-81FC-05573D090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6561-97F3-442C-8560-CDAF82578E58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DFC-F85B-46CA-81FC-05573D090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6561-97F3-442C-8560-CDAF82578E58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DFC-F85B-46CA-81FC-05573D090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6561-97F3-442C-8560-CDAF82578E58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DFC-F85B-46CA-81FC-05573D090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6561-97F3-442C-8560-CDAF82578E58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98DFC-F85B-46CA-81FC-05573D090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6561-97F3-442C-8560-CDAF82578E58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498DFC-F85B-46CA-81FC-05573D09041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456561-97F3-442C-8560-CDAF82578E58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498DFC-F85B-46CA-81FC-05573D09041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Welcome to 8R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28600" y="3228536"/>
            <a:ext cx="8991600" cy="1752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After  you have signed up for lunch, </a:t>
            </a:r>
          </a:p>
          <a:p>
            <a:r>
              <a:rPr lang="en-US" sz="4000" dirty="0" smtClean="0"/>
              <a:t>Please take your things </a:t>
            </a:r>
            <a:r>
              <a:rPr lang="en-US" sz="4000" dirty="0"/>
              <a:t>&amp;</a:t>
            </a:r>
            <a:r>
              <a:rPr lang="en-US" sz="4000" dirty="0" smtClean="0"/>
              <a:t> find your seat</a:t>
            </a:r>
          </a:p>
          <a:p>
            <a:r>
              <a:rPr lang="en-US" sz="4000" dirty="0" smtClean="0"/>
              <a:t>Sit quietly and be ready to listen</a:t>
            </a:r>
          </a:p>
        </p:txBody>
      </p:sp>
    </p:spTree>
    <p:extLst>
      <p:ext uri="{BB962C8B-B14F-4D97-AF65-F5344CB8AC3E}">
        <p14:creationId xmlns:p14="http://schemas.microsoft.com/office/powerpoint/2010/main" val="65444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5071"/>
            <a:ext cx="2848808" cy="1208930"/>
          </a:xfrm>
        </p:spPr>
        <p:txBody>
          <a:bodyPr>
            <a:noAutofit/>
          </a:bodyPr>
          <a:lstStyle/>
          <a:p>
            <a:r>
              <a:rPr lang="en-US" sz="3600" dirty="0" smtClean="0"/>
              <a:t>Speaking of an art bag . . . 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228600" y="1600200"/>
            <a:ext cx="2819400" cy="2886215"/>
          </a:xfrm>
        </p:spPr>
        <p:txBody>
          <a:bodyPr>
            <a:noAutofit/>
          </a:bodyPr>
          <a:lstStyle/>
          <a:p>
            <a:r>
              <a:rPr lang="en-US" sz="2000" dirty="0" smtClean="0"/>
              <a:t>Using a long ½ sheet of white paper, trace your hand and most of your arm up to the elbow.</a:t>
            </a:r>
          </a:p>
          <a:p>
            <a:r>
              <a:rPr lang="en-US" sz="2000" dirty="0" smtClean="0"/>
              <a:t>Use colored pencils and fine line sharpie to decorate your hand with geometric patterns, shapes and designs ( you may use markers ONLY if they are fine line) Take your time and be creative!! </a:t>
            </a:r>
            <a:endParaRPr lang="en-US" sz="2000" dirty="0"/>
          </a:p>
          <a:p>
            <a:r>
              <a:rPr lang="en-US" sz="2000" dirty="0" smtClean="0"/>
              <a:t>Write your name on the back with pencil</a:t>
            </a:r>
            <a:endParaRPr lang="en-US" sz="2000" dirty="0"/>
          </a:p>
        </p:txBody>
      </p:sp>
      <p:pic>
        <p:nvPicPr>
          <p:cNvPr id="1026" name="Picture 2" descr="https://media.licdn.com/mpr/mpr/shrinknp_400_400/p/2/005/08e/007/0b77f2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2668">
            <a:off x="3422877" y="1380067"/>
            <a:ext cx="4894404" cy="359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79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Pencil bag</a:t>
            </a:r>
            <a:br>
              <a:rPr lang="en-US" dirty="0" smtClean="0"/>
            </a:br>
            <a:r>
              <a:rPr lang="en-US" dirty="0" smtClean="0"/>
              <a:t>Label outside with your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4724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1 ruler ( 12 or 6 inch)</a:t>
            </a:r>
            <a:endParaRPr lang="en-US" sz="2400" dirty="0"/>
          </a:p>
          <a:p>
            <a:r>
              <a:rPr lang="en-US" sz="2400" dirty="0" smtClean="0"/>
              <a:t>2</a:t>
            </a:r>
            <a:r>
              <a:rPr lang="en-US" sz="2400" dirty="0"/>
              <a:t> </a:t>
            </a:r>
            <a:r>
              <a:rPr lang="en-US" sz="2400" dirty="0" smtClean="0"/>
              <a:t>LARGE </a:t>
            </a:r>
            <a:r>
              <a:rPr lang="en-US" sz="2400" dirty="0"/>
              <a:t>glue sticks </a:t>
            </a:r>
            <a:r>
              <a:rPr lang="en-US" sz="2400" dirty="0" smtClean="0"/>
              <a:t> </a:t>
            </a:r>
            <a:r>
              <a:rPr lang="en-US" sz="2400" b="1" dirty="0" smtClean="0"/>
              <a:t>( turn in one to the bin!)</a:t>
            </a:r>
            <a:endParaRPr lang="en-US" sz="2400" b="1" u="sng" dirty="0"/>
          </a:p>
          <a:p>
            <a:r>
              <a:rPr lang="en-US" sz="2400" dirty="0"/>
              <a:t>1  </a:t>
            </a:r>
            <a:r>
              <a:rPr lang="en-US" sz="2400" dirty="0" smtClean="0"/>
              <a:t>pair </a:t>
            </a:r>
            <a:r>
              <a:rPr lang="en-US" sz="2400" dirty="0"/>
              <a:t>small </a:t>
            </a:r>
            <a:r>
              <a:rPr lang="en-US" sz="2400" dirty="0" err="1"/>
              <a:t>fiskars</a:t>
            </a:r>
            <a:r>
              <a:rPr lang="en-US" sz="2400" dirty="0"/>
              <a:t> scissors </a:t>
            </a:r>
            <a:endParaRPr lang="en-US" sz="2400" dirty="0" smtClean="0"/>
          </a:p>
          <a:p>
            <a:r>
              <a:rPr lang="en-US" sz="2400" dirty="0" smtClean="0"/>
              <a:t>2 </a:t>
            </a:r>
            <a:r>
              <a:rPr lang="en-US" sz="2400" dirty="0"/>
              <a:t>or </a:t>
            </a:r>
            <a:r>
              <a:rPr lang="en-US" sz="2400" dirty="0" smtClean="0"/>
              <a:t>more</a:t>
            </a:r>
            <a:r>
              <a:rPr lang="en-US" sz="2400" dirty="0"/>
              <a:t> </a:t>
            </a:r>
            <a:r>
              <a:rPr lang="en-US" sz="2400" dirty="0" smtClean="0"/>
              <a:t>Highlighter(s</a:t>
            </a:r>
            <a:r>
              <a:rPr lang="en-US" sz="2400" dirty="0"/>
              <a:t>) </a:t>
            </a:r>
          </a:p>
          <a:p>
            <a:r>
              <a:rPr lang="en-US" sz="2400" dirty="0" smtClean="0"/>
              <a:t> blue</a:t>
            </a:r>
            <a:r>
              <a:rPr lang="en-US" sz="2400" dirty="0"/>
              <a:t>, black ink pens- </a:t>
            </a:r>
            <a:r>
              <a:rPr lang="en-US" sz="2400" dirty="0" smtClean="0"/>
              <a:t> </a:t>
            </a:r>
            <a:r>
              <a:rPr lang="en-US" sz="2400" dirty="0"/>
              <a:t>** NO off color pens please!!! </a:t>
            </a:r>
          </a:p>
          <a:p>
            <a:r>
              <a:rPr lang="en-US" sz="2400" dirty="0"/>
              <a:t>2 or more  </a:t>
            </a:r>
            <a:r>
              <a:rPr lang="en-US" sz="2400" dirty="0" smtClean="0"/>
              <a:t>Red </a:t>
            </a:r>
            <a:r>
              <a:rPr lang="en-US" sz="2400" dirty="0"/>
              <a:t>ink pens (for use in correction) </a:t>
            </a:r>
          </a:p>
          <a:p>
            <a:r>
              <a:rPr lang="en-US" sz="2400" dirty="0"/>
              <a:t>5 or </a:t>
            </a:r>
            <a:r>
              <a:rPr lang="en-US" sz="2400" dirty="0" smtClean="0"/>
              <a:t>more</a:t>
            </a:r>
            <a:r>
              <a:rPr lang="en-US" sz="2400" dirty="0"/>
              <a:t> </a:t>
            </a:r>
            <a:r>
              <a:rPr lang="en-US" sz="2400" dirty="0" smtClean="0"/>
              <a:t>Pencils </a:t>
            </a:r>
            <a:r>
              <a:rPr lang="en-US" sz="2400" dirty="0"/>
              <a:t>+ 1 large </a:t>
            </a:r>
            <a:r>
              <a:rPr lang="en-US" sz="2400" dirty="0" smtClean="0"/>
              <a:t>eraser</a:t>
            </a:r>
          </a:p>
          <a:p>
            <a:r>
              <a:rPr lang="en-US" sz="2400" dirty="0" smtClean="0"/>
              <a:t> 1  Ultrafine </a:t>
            </a:r>
            <a:r>
              <a:rPr lang="en-US" sz="2400" dirty="0"/>
              <a:t>Sharpie </a:t>
            </a:r>
          </a:p>
          <a:p>
            <a:r>
              <a:rPr lang="en-US" sz="2400" dirty="0"/>
              <a:t>1  </a:t>
            </a:r>
            <a:r>
              <a:rPr lang="en-US" sz="2400" dirty="0" smtClean="0"/>
              <a:t>scientific </a:t>
            </a:r>
            <a:r>
              <a:rPr lang="en-US" sz="2400" dirty="0"/>
              <a:t>calculator </a:t>
            </a:r>
            <a:r>
              <a:rPr lang="en-US" sz="2400" dirty="0" smtClean="0"/>
              <a:t>(TI </a:t>
            </a:r>
            <a:r>
              <a:rPr lang="en-US" sz="2400" dirty="0"/>
              <a:t>30x series recommended)</a:t>
            </a:r>
          </a:p>
          <a:p>
            <a:r>
              <a:rPr lang="en-US" sz="2400" dirty="0"/>
              <a:t>1 </a:t>
            </a:r>
            <a:r>
              <a:rPr lang="en-US" sz="2400" dirty="0" smtClean="0"/>
              <a:t>protractor </a:t>
            </a:r>
          </a:p>
          <a:p>
            <a:r>
              <a:rPr lang="en-US" sz="2400" b="1" dirty="0" smtClean="0"/>
              <a:t>2-3 dry erase markers</a:t>
            </a:r>
          </a:p>
          <a:p>
            <a:r>
              <a:rPr lang="en-US" sz="2400" dirty="0" smtClean="0"/>
              <a:t>1 cloth </a:t>
            </a:r>
            <a:r>
              <a:rPr lang="en-US" sz="2400" dirty="0"/>
              <a:t>zippered pencil bag </a:t>
            </a:r>
          </a:p>
        </p:txBody>
      </p:sp>
      <p:sp>
        <p:nvSpPr>
          <p:cNvPr id="4" name="TextBox 3"/>
          <p:cNvSpPr txBox="1"/>
          <p:nvPr/>
        </p:nvSpPr>
        <p:spPr>
          <a:xfrm rot="685449">
            <a:off x="5486401" y="2824984"/>
            <a:ext cx="320040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        pencils!!</a:t>
            </a:r>
            <a:endParaRPr lang="en-US" sz="4000" dirty="0"/>
          </a:p>
        </p:txBody>
      </p:sp>
      <p:pic>
        <p:nvPicPr>
          <p:cNvPr id="2050" name="Picture 2" descr="C:\Users\ritterk.SLS\AppData\Local\Microsoft\Windows\Temporary Internet Files\Content.IE5\ROH92F01\645px-Love_Heart_SVG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8795">
            <a:off x="5882641" y="2684619"/>
            <a:ext cx="731520" cy="66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19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supplies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Label calculator with sharpie ( if not TI 30x, might consider exchanging, it is easier to follow in class if you have the same calculator!!) 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8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grade- bring science fair binder and set of 5 dividers to next 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1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notebooks- 7th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your name on the outside covers</a:t>
            </a:r>
          </a:p>
          <a:p>
            <a:r>
              <a:rPr lang="en-US" dirty="0" smtClean="0"/>
              <a:t>Label one </a:t>
            </a:r>
            <a:r>
              <a:rPr lang="en-US" b="1" u="sng" dirty="0" smtClean="0"/>
              <a:t>Ritter- Science</a:t>
            </a:r>
          </a:p>
          <a:p>
            <a:r>
              <a:rPr lang="en-US" dirty="0" smtClean="0"/>
              <a:t>Label one </a:t>
            </a:r>
            <a:r>
              <a:rPr lang="en-US" b="1" u="sng" dirty="0" smtClean="0"/>
              <a:t>Chandler- Reading</a:t>
            </a:r>
          </a:p>
          <a:p>
            <a:endParaRPr lang="en-US" b="1" u="sng" dirty="0" smtClean="0"/>
          </a:p>
          <a:p>
            <a:endParaRPr lang="en-US" b="1" u="sng" dirty="0"/>
          </a:p>
          <a:p>
            <a:endParaRPr lang="en-US" b="1" u="sng" dirty="0" smtClean="0"/>
          </a:p>
          <a:p>
            <a:r>
              <a:rPr lang="en-US" b="1" u="sng" dirty="0" smtClean="0"/>
              <a:t>Label one-Poling- MUSIC</a:t>
            </a:r>
          </a:p>
          <a:p>
            <a:r>
              <a:rPr lang="en-US" b="1" u="sng" dirty="0" smtClean="0"/>
              <a:t>Label one-Andrews- Social Studies</a:t>
            </a:r>
          </a:p>
          <a:p>
            <a:r>
              <a:rPr lang="en-US" b="1" u="sng" dirty="0" smtClean="0"/>
              <a:t>Label one- Andrews- Religion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29491" y="32766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Spiral notebooks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56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notebooks- 8th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Write your name on the outside covers</a:t>
            </a:r>
          </a:p>
          <a:p>
            <a:r>
              <a:rPr lang="en-US" sz="3600" dirty="0" smtClean="0"/>
              <a:t>Label one </a:t>
            </a:r>
            <a:r>
              <a:rPr lang="en-US" sz="3600" b="1" u="sng" dirty="0" smtClean="0"/>
              <a:t>Ritter- Science</a:t>
            </a:r>
          </a:p>
          <a:p>
            <a:r>
              <a:rPr lang="en-US" sz="3600" dirty="0" smtClean="0"/>
              <a:t>Label one </a:t>
            </a:r>
            <a:r>
              <a:rPr lang="en-US" sz="3600" b="1" u="sng" dirty="0" smtClean="0"/>
              <a:t>Chandler- Reading</a:t>
            </a:r>
          </a:p>
          <a:p>
            <a:endParaRPr lang="en-US" sz="3600" b="1" u="sng" dirty="0" smtClean="0"/>
          </a:p>
          <a:p>
            <a:pPr marL="0" indent="0">
              <a:buNone/>
            </a:pPr>
            <a:endParaRPr lang="en-US" sz="3600" b="1" u="sng" dirty="0" smtClean="0"/>
          </a:p>
          <a:p>
            <a:r>
              <a:rPr lang="en-US" sz="3600" b="1" u="sng" dirty="0" smtClean="0"/>
              <a:t>Label one-Poling- MUSIC</a:t>
            </a:r>
          </a:p>
          <a:p>
            <a:r>
              <a:rPr lang="en-US" sz="3600" b="1" u="sng" dirty="0" smtClean="0"/>
              <a:t>Label one-Andrews- Social Studies</a:t>
            </a:r>
          </a:p>
          <a:p>
            <a:endParaRPr lang="en-US" b="1" u="sng" dirty="0"/>
          </a:p>
          <a:p>
            <a:pPr marL="0" indent="0">
              <a:buNone/>
            </a:pPr>
            <a:r>
              <a:rPr lang="en-US" sz="59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Folder</a:t>
            </a:r>
          </a:p>
          <a:p>
            <a:pPr marL="0" indent="0">
              <a:buNone/>
            </a:pPr>
            <a:r>
              <a:rPr lang="en-US" sz="3600" dirty="0" smtClean="0"/>
              <a:t>Write your name on outside cover</a:t>
            </a:r>
          </a:p>
          <a:p>
            <a:pPr marL="0" indent="0">
              <a:buNone/>
            </a:pPr>
            <a:r>
              <a:rPr lang="en-US" sz="3600" u="sng" dirty="0" smtClean="0"/>
              <a:t>Label- Writing folder Ritter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4384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Spiral notebooks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59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Storage zone</a:t>
            </a:r>
            <a:br>
              <a:rPr lang="en-US" dirty="0" smtClean="0"/>
            </a:br>
            <a:r>
              <a:rPr lang="en-US" dirty="0" smtClean="0"/>
              <a:t> (lockers, desks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Items stored neatly</a:t>
            </a:r>
          </a:p>
          <a:p>
            <a:r>
              <a:rPr lang="en-US" dirty="0" smtClean="0"/>
              <a:t>No loose trash or papers</a:t>
            </a:r>
          </a:p>
          <a:p>
            <a:r>
              <a:rPr lang="en-US" dirty="0" smtClean="0"/>
              <a:t>Art bags in art bin, gym bags in gym bin- </a:t>
            </a:r>
          </a:p>
          <a:p>
            <a:r>
              <a:rPr lang="en-US" dirty="0" smtClean="0"/>
              <a:t>GYM BAGS MUST GO HOME EVERY NIGHT, YOU MAY NOT KEEP THEM HERE</a:t>
            </a:r>
          </a:p>
          <a:p>
            <a:r>
              <a:rPr lang="en-US" dirty="0" smtClean="0"/>
              <a:t>Lunch boxes/bags in the lunch bins, LUNCH </a:t>
            </a:r>
            <a:r>
              <a:rPr lang="en-US" dirty="0"/>
              <a:t>BAGS MUST GO HOME EVERY NIGHT, YOU MAY NOT KEEP THEM HERE</a:t>
            </a:r>
          </a:p>
          <a:p>
            <a:endParaRPr lang="en-US" dirty="0"/>
          </a:p>
        </p:txBody>
      </p:sp>
      <p:pic>
        <p:nvPicPr>
          <p:cNvPr id="3074" name="Picture 2" descr="C:\Users\ritterk.SLS\AppData\Local\Microsoft\Windows\Temporary Internet Files\Content.IE5\ROH92F01\faxina-organizada_mlb-o-3162905716_09201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1066800"/>
            <a:ext cx="2211010" cy="217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27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Desk is clear?  </a:t>
            </a:r>
            <a:br>
              <a:rPr lang="en-US" dirty="0" smtClean="0"/>
            </a:br>
            <a:r>
              <a:rPr lang="en-US" dirty="0" smtClean="0"/>
              <a:t>Now policies and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Blue slips- </a:t>
            </a:r>
            <a:r>
              <a:rPr lang="en-US" dirty="0" smtClean="0"/>
              <a:t>have the assignment or the blue slip ready- no blue slip to turn in</a:t>
            </a:r>
            <a:r>
              <a:rPr lang="en-US" b="1" dirty="0" smtClean="0"/>
              <a:t>, no late credit and you loose 2 additional points!!!</a:t>
            </a:r>
          </a:p>
          <a:p>
            <a:pPr marL="0" indent="0" algn="ctr">
              <a:buNone/>
            </a:pPr>
            <a:r>
              <a:rPr lang="en-US" dirty="0" smtClean="0"/>
              <a:t>   In other words, no hemming and hawing “looking” for it- either you have it or you have a blue slip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u="sng" dirty="0" smtClean="0"/>
              <a:t>Pink slips- </a:t>
            </a:r>
            <a:r>
              <a:rPr lang="en-US" dirty="0" smtClean="0"/>
              <a:t>uniform infractions must be signed and returned the next day</a:t>
            </a:r>
          </a:p>
          <a:p>
            <a:pPr marL="0" indent="0">
              <a:buNone/>
            </a:pPr>
            <a:r>
              <a:rPr lang="en-US" dirty="0" smtClean="0"/>
              <a:t>**pass out abbreviated uniform policy to keep- bottom part needs to be signed and returned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** Handbook policy trumps handout, this is for easy reference and is aligned to the policy outlined in the handbook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098" name="Picture 2" descr="C:\Users\ritterk.SLS\AppData\Local\Microsoft\Windows\Temporary Internet Files\Content.IE5\ROH92F01\329px-Official_policy_seal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7" y="0"/>
            <a:ext cx="1643063" cy="164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31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400" dirty="0"/>
              <a:t>Snack- healthy and quick, granola, cheese stick, fruit etc.  NO CHIPS, COOKIES, CANDY or JUNK</a:t>
            </a:r>
            <a:r>
              <a:rPr lang="en-US" sz="4400" dirty="0" smtClean="0"/>
              <a:t>!!!</a:t>
            </a:r>
          </a:p>
          <a:p>
            <a:r>
              <a:rPr lang="en-US" sz="4400" dirty="0" smtClean="0"/>
              <a:t>Clean up after  yourself and don’t leave it behind on or in the desk!!</a:t>
            </a:r>
            <a:r>
              <a:rPr lang="en-US" sz="4400" b="1" dirty="0" smtClean="0">
                <a:solidFill>
                  <a:srgbClr val="FF0000"/>
                </a:solidFill>
              </a:rPr>
              <a:t> FOOD MAY NOT LEAVE THE ROOM</a:t>
            </a:r>
          </a:p>
          <a:p>
            <a:r>
              <a:rPr lang="en-US" sz="4400" dirty="0" smtClean="0"/>
              <a:t>Make RR breaks quick- so everyone can get one!!! I won’t start dismissing to RR until everyone is in their own seat so get your snack quickly and sit!</a:t>
            </a:r>
            <a:endParaRPr lang="en-US" sz="4400" dirty="0"/>
          </a:p>
          <a:p>
            <a:endParaRPr lang="en-US" dirty="0"/>
          </a:p>
        </p:txBody>
      </p:sp>
      <p:pic>
        <p:nvPicPr>
          <p:cNvPr id="5122" name="Picture 2" descr="C:\Users\ritterk.SLS\AppData\Local\Microsoft\Windows\Temporary Internet Files\Content.IE5\ROH92F01\Snack_Bar_-_Aldwych,_London_-_Neon_signs_(6447495729)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2098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41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Hallway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Right hand side of the hall way, silent and single file</a:t>
            </a:r>
          </a:p>
          <a:p>
            <a:r>
              <a:rPr lang="en-US" sz="3600" dirty="0" smtClean="0"/>
              <a:t>When standing in the hall, you need to be single file against the wall so the center isle is clear</a:t>
            </a:r>
          </a:p>
          <a:p>
            <a:r>
              <a:rPr lang="en-US" sz="3600" dirty="0" smtClean="0"/>
              <a:t>Do not cover the drinking fountain, leave clear access</a:t>
            </a:r>
          </a:p>
          <a:p>
            <a:r>
              <a:rPr lang="en-US" sz="3600" dirty="0" smtClean="0"/>
              <a:t>Do not enter classrooms without a teacher’s permission- </a:t>
            </a:r>
            <a:r>
              <a:rPr lang="en-US" sz="3600" b="1" u="sng" dirty="0" smtClean="0"/>
              <a:t>you should never be in a classroom unattended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 descr="C:\Users\ritterk.SLS\AppData\Local\Microsoft\Windows\Temporary Internet Files\Content.IE5\UY2NP8WF\image033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53365"/>
            <a:ext cx="1709738" cy="170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04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Hall Passes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7:40 you must ASK for a hall pass to come upstairs in the morning to see a junior high teacher- if that teacher isn’t in their room you must return to the gym immediately</a:t>
            </a:r>
            <a:r>
              <a:rPr lang="en-US" dirty="0" smtClean="0"/>
              <a:t>!!</a:t>
            </a:r>
          </a:p>
          <a:p>
            <a:endParaRPr lang="en-US" dirty="0" smtClean="0"/>
          </a:p>
          <a:p>
            <a:r>
              <a:rPr lang="en-US" dirty="0" smtClean="0"/>
              <a:t>If you wish to see a teacher during lunch, you must get a hall pass BEFORE you go to lunch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 descr="C:\Users\ritterk.SLS\AppData\Local\Microsoft\Windows\Temporary Internet Files\Content.IE5\DY93ZIT3\Hall-Pass-Tour-Logo-150x15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5720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18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Morning Procedure- see podium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534400" cy="43891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Line up in hallway- against the wall until you are invited into the classroom. </a:t>
            </a:r>
          </a:p>
          <a:p>
            <a:r>
              <a:rPr lang="en-US" dirty="0" smtClean="0"/>
              <a:t>ALWAYS SIGN IN TO LUNCH BEFORE GOING TO YOUR LOCKER/closet</a:t>
            </a:r>
          </a:p>
          <a:p>
            <a:r>
              <a:rPr lang="en-US" dirty="0" smtClean="0"/>
              <a:t>Place a clear number and X when applicable IN YOUR SPACE ONLY- NEVER FILL IN ANOTHER STUDENT’S INFORMATION</a:t>
            </a:r>
          </a:p>
          <a:p>
            <a:r>
              <a:rPr lang="en-US" dirty="0" smtClean="0"/>
              <a:t>Be in your seat by 8:10- organizing your materials, reading, reviewing assignment notebook etc. </a:t>
            </a:r>
          </a:p>
          <a:p>
            <a:r>
              <a:rPr lang="en-US" dirty="0" smtClean="0"/>
              <a:t>THIS IS NOT SOCIAL TIME IT IS GET READY FOR THE DAY TIME</a:t>
            </a:r>
          </a:p>
          <a:p>
            <a:r>
              <a:rPr lang="en-US" dirty="0" smtClean="0"/>
              <a:t>Once you leave for class you are not permitted to return- DO NOT BARGE INTO MY CLASS WHEN I AM TEACHING ( this is why we prepare in the am!) FWIW, I will not permit you to interrupt another teacher for a forgotten item either, so THINK!!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83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to know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543736"/>
          </a:xfrm>
        </p:spPr>
        <p:txBody>
          <a:bodyPr>
            <a:normAutofit/>
          </a:bodyPr>
          <a:lstStyle/>
          <a:p>
            <a:r>
              <a:rPr lang="en-US" dirty="0" smtClean="0"/>
              <a:t>You will need a post it note.</a:t>
            </a:r>
          </a:p>
          <a:p>
            <a:endParaRPr lang="en-US" dirty="0" smtClean="0"/>
          </a:p>
          <a:p>
            <a:r>
              <a:rPr lang="en-US" dirty="0" smtClean="0"/>
              <a:t>DO NOT WRITE YOUR NAME ON IT!!</a:t>
            </a:r>
          </a:p>
          <a:p>
            <a:r>
              <a:rPr lang="en-US" dirty="0" smtClean="0"/>
              <a:t>DO NOT SHARE YOUR ANSWERS!!!</a:t>
            </a:r>
          </a:p>
          <a:p>
            <a:endParaRPr lang="en-US" dirty="0" smtClean="0"/>
          </a:p>
          <a:p>
            <a:r>
              <a:rPr lang="en-US" dirty="0" smtClean="0"/>
              <a:t>Bullet point 5 facts about yourself- try to think of unusual or fun facts that your classmates might not know about you!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17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prepare for your afternoon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Pass out schedules</a:t>
            </a:r>
          </a:p>
          <a:p>
            <a:r>
              <a:rPr lang="en-US" dirty="0" smtClean="0"/>
              <a:t>You will  go to your other grade level teacher </a:t>
            </a:r>
          </a:p>
          <a:p>
            <a:r>
              <a:rPr lang="en-US" dirty="0" smtClean="0"/>
              <a:t>then to period 7 </a:t>
            </a:r>
          </a:p>
          <a:p>
            <a:r>
              <a:rPr lang="en-US" dirty="0" smtClean="0"/>
              <a:t>Then period 8</a:t>
            </a:r>
          </a:p>
          <a:p>
            <a:r>
              <a:rPr lang="en-US" dirty="0" smtClean="0"/>
              <a:t>Take </a:t>
            </a:r>
            <a:r>
              <a:rPr lang="en-US" dirty="0"/>
              <a:t>your binder and your notebooks along with your pencil bag to your other </a:t>
            </a:r>
            <a:r>
              <a:rPr lang="en-US" dirty="0" smtClean="0"/>
              <a:t>classes</a:t>
            </a:r>
          </a:p>
          <a:p>
            <a:r>
              <a:rPr lang="en-US" dirty="0" smtClean="0"/>
              <a:t>You will return to HR and go to the prayer service</a:t>
            </a:r>
          </a:p>
          <a:p>
            <a:r>
              <a:rPr lang="en-US" dirty="0" smtClean="0"/>
              <a:t>Return to HR and write any items you still need in your assignment notebook</a:t>
            </a:r>
          </a:p>
        </p:txBody>
      </p:sp>
    </p:spTree>
    <p:extLst>
      <p:ext uri="{BB962C8B-B14F-4D97-AF65-F5344CB8AC3E}">
        <p14:creationId xmlns:p14="http://schemas.microsoft.com/office/powerpoint/2010/main" val="315200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REMEMBER FOR 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Bring $5 for assignment notebook, </a:t>
            </a:r>
          </a:p>
          <a:p>
            <a:r>
              <a:rPr lang="en-US" sz="4000" dirty="0" smtClean="0"/>
              <a:t>Bring in office paperwork</a:t>
            </a:r>
          </a:p>
          <a:p>
            <a:r>
              <a:rPr lang="en-US" sz="4000" dirty="0" smtClean="0"/>
              <a:t>Get uniform page signed</a:t>
            </a:r>
          </a:p>
          <a:p>
            <a:r>
              <a:rPr lang="en-US" sz="4000" dirty="0" smtClean="0"/>
              <a:t>Get any supplies you don’t have from the supply list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14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Drills- </a:t>
            </a:r>
            <a:br>
              <a:rPr lang="en-US" dirty="0" smtClean="0"/>
            </a:br>
            <a:r>
              <a:rPr lang="en-US" dirty="0" smtClean="0"/>
              <a:t>Fire, tornado, lock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Fire and tornado- </a:t>
            </a:r>
            <a:r>
              <a:rPr lang="en-US" dirty="0" smtClean="0"/>
              <a:t>Mrs. Ritter leads, kids in Miss </a:t>
            </a:r>
            <a:r>
              <a:rPr lang="en-US" dirty="0" err="1" smtClean="0"/>
              <a:t>Gonet’s</a:t>
            </a:r>
            <a:r>
              <a:rPr lang="en-US" dirty="0" smtClean="0"/>
              <a:t> room and Mrs. Ritter’s room walk side by side down stairs and follow Mrs. Ritter- out the door or to the locker room. Miss </a:t>
            </a:r>
            <a:r>
              <a:rPr lang="en-US" dirty="0" err="1" smtClean="0"/>
              <a:t>Gonet</a:t>
            </a:r>
            <a:r>
              <a:rPr lang="en-US" dirty="0" smtClean="0"/>
              <a:t> and Mr. Andrews lead out classes from his room and Mrs. </a:t>
            </a:r>
            <a:r>
              <a:rPr lang="en-US" dirty="0" err="1" smtClean="0"/>
              <a:t>Chandler;s</a:t>
            </a:r>
            <a:r>
              <a:rPr lang="en-US" dirty="0" smtClean="0"/>
              <a:t>- again side by side. Mrs. Chandler follows behind those classes. </a:t>
            </a:r>
          </a:p>
          <a:p>
            <a:r>
              <a:rPr lang="en-US" dirty="0" smtClean="0"/>
              <a:t>Silence and hands to self AT ALL TIMES</a:t>
            </a:r>
          </a:p>
          <a:p>
            <a:r>
              <a:rPr lang="en-US" b="1" dirty="0" smtClean="0"/>
              <a:t>Lock down- </a:t>
            </a:r>
            <a:r>
              <a:rPr lang="en-US" dirty="0" smtClean="0"/>
              <a:t>lights off, door closed, everyone files into back room, silent and hands off!!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78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If you miss a test- YOU MUST MAKE IT UP, schedule a time before or after school. </a:t>
            </a:r>
          </a:p>
          <a:p>
            <a:endParaRPr lang="en-US" sz="2800" dirty="0"/>
          </a:p>
          <a:p>
            <a:r>
              <a:rPr lang="en-US" sz="2800" dirty="0" smtClean="0"/>
              <a:t>You can acquire late points for not make up tests and quizzes in a timely manner</a:t>
            </a:r>
          </a:p>
          <a:p>
            <a:endParaRPr lang="en-US" sz="2800" dirty="0" smtClean="0"/>
          </a:p>
          <a:p>
            <a:r>
              <a:rPr lang="en-US" sz="2800" dirty="0" smtClean="0"/>
              <a:t>If test corrections are available, they must be done exactly as stated and demonstrate a new depth of knowledge * see teacher websites for individual policies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271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Afternoon procedure-see podium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in and sit down at your seat- make sure your planner is filled out</a:t>
            </a:r>
          </a:p>
          <a:p>
            <a:r>
              <a:rPr lang="en-US" dirty="0" smtClean="0"/>
              <a:t>Is anything due tomorrow?? Check reminder board!</a:t>
            </a:r>
          </a:p>
          <a:p>
            <a:r>
              <a:rPr lang="en-US" dirty="0" smtClean="0"/>
              <a:t>Organize your homework and other papers in your binder</a:t>
            </a:r>
          </a:p>
          <a:p>
            <a:r>
              <a:rPr lang="en-US" dirty="0" smtClean="0"/>
              <a:t>Stay seated until you are dismissed to the lockers- we will do prayer as soon as everyone is in the room, then silently working until after announcements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88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Tardy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to be here – IN THE CLASSROOM- by 8:10. If you are not, you need a tardy slip. </a:t>
            </a:r>
          </a:p>
          <a:p>
            <a:r>
              <a:rPr lang="en-US" dirty="0" smtClean="0"/>
              <a:t>Being in the computer lab or anywhere else in the building besides my classroom is NOT being in my classroom – I take attendance at 8:10- if you are not signed in to lunch, you are absent and will be recorded as such. You need to see the office to get a tardy slip and sign the lunch count</a:t>
            </a:r>
          </a:p>
          <a:p>
            <a:r>
              <a:rPr lang="en-US" dirty="0" smtClean="0"/>
              <a:t>**The exception to this is a late school bus**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55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Prayer and Pledge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office runner </a:t>
            </a:r>
            <a:r>
              <a:rPr lang="en-US" dirty="0" smtClean="0"/>
              <a:t>for the week will take the attendance to the office, then we will pray and say the pledge                    </a:t>
            </a:r>
          </a:p>
          <a:p>
            <a:pPr marL="0" indent="0" algn="ctr">
              <a:buNone/>
            </a:pPr>
            <a:r>
              <a:rPr lang="en-US" dirty="0" smtClean="0"/>
              <a:t>  </a:t>
            </a:r>
            <a:r>
              <a:rPr lang="en-US" sz="1900" dirty="0" smtClean="0"/>
              <a:t>( you can slide prayer handout into your binder cover for reference)</a:t>
            </a:r>
          </a:p>
          <a:p>
            <a:r>
              <a:rPr lang="en-US" dirty="0" smtClean="0"/>
              <a:t>If you have a </a:t>
            </a:r>
            <a:r>
              <a:rPr lang="en-US" b="1" dirty="0" smtClean="0"/>
              <a:t>junior high job </a:t>
            </a:r>
            <a:r>
              <a:rPr lang="en-US" dirty="0" smtClean="0"/>
              <a:t>in the morning, please make me aware of this job and be sure to sign in before 8:10 then go off to your job. Do not dawdle as you may find that classes have changed and you have missed it!</a:t>
            </a:r>
          </a:p>
          <a:p>
            <a:r>
              <a:rPr lang="en-US" b="1" dirty="0" smtClean="0"/>
              <a:t>Chorus and servers- </a:t>
            </a:r>
            <a:r>
              <a:rPr lang="en-US" dirty="0" smtClean="0"/>
              <a:t>On Tuesday, you may leave AFTER you sign in to lunch, prepare your materials</a:t>
            </a:r>
            <a:r>
              <a:rPr lang="en-US" dirty="0"/>
              <a:t> </a:t>
            </a:r>
            <a:r>
              <a:rPr lang="en-US" dirty="0" smtClean="0"/>
              <a:t>and the 8:10 bell has rung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43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1- </a:t>
            </a:r>
            <a:br>
              <a:rPr lang="en-US" dirty="0" smtClean="0"/>
            </a:br>
            <a:r>
              <a:rPr lang="en-US" dirty="0" smtClean="0"/>
              <a:t>Paperwork &amp; assignment notebook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34400" cy="4389120"/>
          </a:xfrm>
        </p:spPr>
        <p:txBody>
          <a:bodyPr>
            <a:normAutofit/>
          </a:bodyPr>
          <a:lstStyle/>
          <a:p>
            <a:r>
              <a:rPr lang="en-US" sz="2800" dirty="0"/>
              <a:t>If you have </a:t>
            </a:r>
            <a:r>
              <a:rPr lang="en-US" sz="2800" dirty="0" smtClean="0"/>
              <a:t>$5.00 </a:t>
            </a:r>
            <a:r>
              <a:rPr lang="en-US" sz="2800" dirty="0"/>
              <a:t>for assignment notebook get it </a:t>
            </a:r>
            <a:r>
              <a:rPr lang="en-US" sz="2800" dirty="0" smtClean="0"/>
              <a:t>out- you may use any type of  notebook, but you must have one!!!</a:t>
            </a:r>
            <a:endParaRPr lang="en-US" sz="2800" dirty="0"/>
          </a:p>
          <a:p>
            <a:r>
              <a:rPr lang="en-US" sz="2800" dirty="0" smtClean="0"/>
              <a:t>If you have forms for the office, get them out!!!</a:t>
            </a:r>
          </a:p>
          <a:p>
            <a:r>
              <a:rPr lang="en-US" sz="2800" dirty="0" smtClean="0"/>
              <a:t>If you do not have forms for the office- you need to go online at print them OR stop in the office on the way to lunch and pick up a printed copy! </a:t>
            </a:r>
            <a:r>
              <a:rPr lang="en-US" sz="2800" b="1" dirty="0" smtClean="0"/>
              <a:t>( write this in planner NOW)</a:t>
            </a:r>
          </a:p>
        </p:txBody>
      </p:sp>
    </p:spTree>
    <p:extLst>
      <p:ext uri="{BB962C8B-B14F-4D97-AF65-F5344CB8AC3E}">
        <p14:creationId xmlns:p14="http://schemas.microsoft.com/office/powerpoint/2010/main" val="355880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839200" cy="4389120"/>
          </a:xfrm>
        </p:spPr>
        <p:txBody>
          <a:bodyPr>
            <a:normAutofit fontScale="70000" lnSpcReduction="20000"/>
          </a:bodyPr>
          <a:lstStyle/>
          <a:p>
            <a:endParaRPr lang="en-US" b="1" dirty="0" smtClean="0"/>
          </a:p>
          <a:p>
            <a:r>
              <a:rPr lang="en-US" sz="4800" dirty="0" smtClean="0"/>
              <a:t>Wet wipes</a:t>
            </a:r>
          </a:p>
          <a:p>
            <a:r>
              <a:rPr lang="en-US" sz="4800" dirty="0" smtClean="0"/>
              <a:t>Paper towels</a:t>
            </a:r>
          </a:p>
          <a:p>
            <a:r>
              <a:rPr lang="en-US" sz="4800" dirty="0" smtClean="0"/>
              <a:t>Tissues</a:t>
            </a:r>
          </a:p>
          <a:p>
            <a:r>
              <a:rPr lang="en-US" sz="4800" dirty="0" smtClean="0"/>
              <a:t>Reams of paper</a:t>
            </a:r>
          </a:p>
          <a:p>
            <a:r>
              <a:rPr lang="en-US" sz="4800" dirty="0" smtClean="0"/>
              <a:t>Loose leaf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sz="4100" dirty="0" smtClean="0"/>
              <a:t>IF YOU DO NOT HAVE TO TURN IN- WRITE IT IN YOUR PLANNER RIGHT NOW!!!!</a:t>
            </a:r>
            <a:endParaRPr lang="en-US" sz="4100" dirty="0"/>
          </a:p>
        </p:txBody>
      </p:sp>
    </p:spTree>
    <p:extLst>
      <p:ext uri="{BB962C8B-B14F-4D97-AF65-F5344CB8AC3E}">
        <p14:creationId xmlns:p14="http://schemas.microsoft.com/office/powerpoint/2010/main" val="193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2- labeling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Names and homeroom on the front of all notebooks and binders with black sharpie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All school materials are to be free of writing, drawing, doodling, stickers, pictures </a:t>
            </a:r>
            <a:r>
              <a:rPr lang="en-US" sz="3600" dirty="0" err="1" smtClean="0"/>
              <a:t>etc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Art Bag- </a:t>
            </a:r>
            <a:br>
              <a:rPr lang="en-US" dirty="0" smtClean="0"/>
            </a:br>
            <a:r>
              <a:rPr lang="en-US" dirty="0" smtClean="0"/>
              <a:t>label outside with your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610600" cy="4389120"/>
          </a:xfrm>
        </p:spPr>
        <p:txBody>
          <a:bodyPr>
            <a:normAutofit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b="1" dirty="0"/>
              <a:t>set of large markers </a:t>
            </a:r>
            <a:endParaRPr lang="en-US" dirty="0"/>
          </a:p>
          <a:p>
            <a:r>
              <a:rPr lang="en-US" b="1" dirty="0"/>
              <a:t>1 </a:t>
            </a:r>
            <a:r>
              <a:rPr lang="en-US" b="1" dirty="0" smtClean="0"/>
              <a:t>Glue </a:t>
            </a:r>
            <a:r>
              <a:rPr lang="en-US" b="1" dirty="0"/>
              <a:t>Stick </a:t>
            </a:r>
            <a:endParaRPr lang="en-US" dirty="0"/>
          </a:p>
          <a:p>
            <a:r>
              <a:rPr lang="en-US" b="1" dirty="0" smtClean="0"/>
              <a:t>1</a:t>
            </a:r>
            <a:r>
              <a:rPr lang="en-US" b="1" dirty="0"/>
              <a:t> </a:t>
            </a:r>
            <a:r>
              <a:rPr lang="en-US" b="1" dirty="0" smtClean="0"/>
              <a:t>Scissors  </a:t>
            </a:r>
            <a:endParaRPr lang="en-US" dirty="0"/>
          </a:p>
          <a:p>
            <a:r>
              <a:rPr lang="en-US" b="1" dirty="0"/>
              <a:t>1 </a:t>
            </a:r>
            <a:r>
              <a:rPr lang="en-US" b="1" dirty="0" smtClean="0"/>
              <a:t>cloth </a:t>
            </a:r>
            <a:r>
              <a:rPr lang="en-US" b="1" dirty="0"/>
              <a:t>zipper pencil bag in which to keep art supplies </a:t>
            </a:r>
            <a:endParaRPr lang="en-US" dirty="0"/>
          </a:p>
          <a:p>
            <a:r>
              <a:rPr lang="en-US" b="1" dirty="0" smtClean="0"/>
              <a:t>2 </a:t>
            </a:r>
            <a:r>
              <a:rPr lang="en-US" b="1" dirty="0"/>
              <a:t>Black fine point Sharpie </a:t>
            </a:r>
            <a:endParaRPr lang="en-US" dirty="0"/>
          </a:p>
          <a:p>
            <a:r>
              <a:rPr lang="en-US" b="1" dirty="0" smtClean="0"/>
              <a:t>2 </a:t>
            </a:r>
            <a:r>
              <a:rPr lang="en-US" b="1" dirty="0"/>
              <a:t>Black Ultra-fine Sharpie </a:t>
            </a:r>
            <a:endParaRPr lang="en-US" dirty="0"/>
          </a:p>
          <a:p>
            <a:r>
              <a:rPr lang="en-US" b="1" dirty="0"/>
              <a:t>1 </a:t>
            </a:r>
            <a:r>
              <a:rPr lang="en-US" b="1" dirty="0" smtClean="0"/>
              <a:t>(</a:t>
            </a:r>
            <a:r>
              <a:rPr lang="en-US" b="1" dirty="0"/>
              <a:t>12 </a:t>
            </a:r>
            <a:r>
              <a:rPr lang="en-US" b="1" dirty="0" err="1"/>
              <a:t>pk</a:t>
            </a:r>
            <a:r>
              <a:rPr lang="en-US" b="1" dirty="0"/>
              <a:t>) Colored pencils </a:t>
            </a:r>
            <a:endParaRPr lang="en-US" b="1" dirty="0" smtClean="0"/>
          </a:p>
          <a:p>
            <a:r>
              <a:rPr lang="en-US" b="1" dirty="0" smtClean="0"/>
              <a:t>A couple of pencils and an eraser??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49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329</TotalTime>
  <Words>1639</Words>
  <Application>Microsoft Office PowerPoint</Application>
  <PresentationFormat>On-screen Show (4:3)</PresentationFormat>
  <Paragraphs>170</Paragraphs>
  <Slides>24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Welcome to 8R</vt:lpstr>
      <vt:lpstr>Morning Procedure- see podium</vt:lpstr>
      <vt:lpstr>Afternoon procedure-see podium</vt:lpstr>
      <vt:lpstr>Tardy policy</vt:lpstr>
      <vt:lpstr>Prayer and Pledge</vt:lpstr>
      <vt:lpstr>STEP 1-  Paperwork &amp; assignment notebook</vt:lpstr>
      <vt:lpstr>Collections</vt:lpstr>
      <vt:lpstr>Step 2- labeling</vt:lpstr>
      <vt:lpstr>Art Bag-  label outside with your name</vt:lpstr>
      <vt:lpstr>Speaking of an art bag . . . </vt:lpstr>
      <vt:lpstr>Pencil bag Label outside with your name</vt:lpstr>
      <vt:lpstr>Miscellaneous supplies </vt:lpstr>
      <vt:lpstr>Composition notebooks- 7th</vt:lpstr>
      <vt:lpstr>Composition notebooks- 8th</vt:lpstr>
      <vt:lpstr>The Storage zone  (lockers, desks etc)</vt:lpstr>
      <vt:lpstr>Desk is clear?   Now policies and procedures</vt:lpstr>
      <vt:lpstr>Snacks</vt:lpstr>
      <vt:lpstr>Hallway Procedure</vt:lpstr>
      <vt:lpstr>Hall Passes</vt:lpstr>
      <vt:lpstr>Getting to know you!</vt:lpstr>
      <vt:lpstr>To prepare for your afternoon</vt:lpstr>
      <vt:lpstr>TO REMEMBER FOR TOMORROW</vt:lpstr>
      <vt:lpstr>Drills-  Fire, tornado, lock down</vt:lpstr>
      <vt:lpstr>Tests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8R</dc:title>
  <dc:creator>Kim Ritter</dc:creator>
  <cp:lastModifiedBy>Kim Ritter</cp:lastModifiedBy>
  <cp:revision>42</cp:revision>
  <cp:lastPrinted>2014-08-21T21:30:13Z</cp:lastPrinted>
  <dcterms:created xsi:type="dcterms:W3CDTF">2014-08-21T18:43:29Z</dcterms:created>
  <dcterms:modified xsi:type="dcterms:W3CDTF">2017-07-10T19:04:18Z</dcterms:modified>
</cp:coreProperties>
</file>